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Managing ocean pollution from rivers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T-226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DB65-8577-4537-8250-EA1140B2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80A4E-9083-4802-B052-1D056FEF4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6000" dirty="0"/>
              <a:t>Hope you like the idea</a:t>
            </a:r>
          </a:p>
        </p:txBody>
      </p:sp>
    </p:spTree>
    <p:extLst>
      <p:ext uri="{BB962C8B-B14F-4D97-AF65-F5344CB8AC3E}">
        <p14:creationId xmlns:p14="http://schemas.microsoft.com/office/powerpoint/2010/main" val="287553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1A90-2386-43BB-B5AD-5F8F77AC4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98D95-1E98-4A73-B724-6C2640313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11045"/>
            <a:ext cx="6417076" cy="4314547"/>
          </a:xfrm>
        </p:spPr>
        <p:txBody>
          <a:bodyPr>
            <a:normAutofit/>
          </a:bodyPr>
          <a:lstStyle/>
          <a:p>
            <a:r>
              <a:rPr lang="en-IN" sz="2000" dirty="0"/>
              <a:t>The marine has it hard with all the pollution in the oceans which in turn enter the sea mostly via the polluted waters from rivers.</a:t>
            </a:r>
          </a:p>
          <a:p>
            <a:r>
              <a:rPr lang="en-IN" sz="2000" dirty="0"/>
              <a:t>This is a pretty large scale problem in India as there are about 400 rivers in India. So it only makes sense that there are 400 such junctions that meet the seas.</a:t>
            </a:r>
          </a:p>
          <a:p>
            <a:r>
              <a:rPr lang="en-IN" sz="2000" dirty="0"/>
              <a:t>The cause of the ocean pollution is simple.</a:t>
            </a:r>
          </a:p>
          <a:p>
            <a:r>
              <a:rPr lang="en-IN" sz="2000" dirty="0"/>
              <a:t>Letting the Untreated water into the ocean.</a:t>
            </a:r>
          </a:p>
        </p:txBody>
      </p:sp>
      <p:pic>
        <p:nvPicPr>
          <p:cNvPr id="1026" name="Picture 2" descr="Image result for ocean pollution">
            <a:extLst>
              <a:ext uri="{FF2B5EF4-FFF2-40B4-BE49-F238E27FC236}">
                <a16:creationId xmlns:a16="http://schemas.microsoft.com/office/drawing/2014/main" id="{E7255DA5-166F-4CE4-BF91-D8F4FF80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852" y="1637477"/>
            <a:ext cx="3555768" cy="237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4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F4B9-E129-42D8-A481-775FCDE6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2E9B-49AC-4DCE-82E2-229C75DC3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Making an organisation that focus on raising funds for the future of the plan.</a:t>
            </a:r>
          </a:p>
          <a:p>
            <a:r>
              <a:rPr lang="en-IN" sz="2800" dirty="0"/>
              <a:t>The sewer system</a:t>
            </a:r>
          </a:p>
          <a:p>
            <a:r>
              <a:rPr lang="en-IN" sz="2800" dirty="0"/>
              <a:t>The Smelter</a:t>
            </a:r>
          </a:p>
          <a:p>
            <a:r>
              <a:rPr lang="en-IN" sz="2800" dirty="0"/>
              <a:t>The River filtration system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90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A22C-643A-4ECC-BCF2-278EF503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Sewer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345C-2E67-45EF-B651-72DADD5C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/>
          <a:lstStyle/>
          <a:p>
            <a:r>
              <a:rPr lang="en-IN" dirty="0"/>
              <a:t>Read the map of the sewer lines</a:t>
            </a:r>
          </a:p>
          <a:p>
            <a:r>
              <a:rPr lang="en-IN" dirty="0"/>
              <a:t>Place check points to mark filtration sites</a:t>
            </a:r>
          </a:p>
          <a:p>
            <a:r>
              <a:rPr lang="en-IN" dirty="0"/>
              <a:t>Have it set up and then have workers manually get rid of the trash.</a:t>
            </a:r>
          </a:p>
          <a:p>
            <a:r>
              <a:rPr lang="en-IN" dirty="0" err="1"/>
              <a:t>Rechannel</a:t>
            </a:r>
            <a:r>
              <a:rPr lang="en-IN" dirty="0"/>
              <a:t> the purified water back to waterbodies.</a:t>
            </a:r>
          </a:p>
          <a:p>
            <a:r>
              <a:rPr lang="en-IN" dirty="0"/>
              <a:t>May choose to make it automatic later 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2050" name="Picture 2" descr="Image result for sewer system in india">
            <a:extLst>
              <a:ext uri="{FF2B5EF4-FFF2-40B4-BE49-F238E27FC236}">
                <a16:creationId xmlns:a16="http://schemas.microsoft.com/office/drawing/2014/main" id="{B10058C4-6E62-4BB2-BBE3-D42CBEE8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02" y="3429000"/>
            <a:ext cx="4459550" cy="25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66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2B45-5FFC-4B1E-9AB1-D4D87B3A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Smelter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802E6-C76B-447D-B014-A33B879A0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This is a very important set up because the garbage collected will then be taken in to have huge reserves of energy created.</a:t>
            </a:r>
          </a:p>
          <a:p>
            <a:r>
              <a:rPr lang="en-IN" sz="2000" dirty="0"/>
              <a:t>The re-cyclable plastic will be separated out and will be </a:t>
            </a:r>
          </a:p>
          <a:p>
            <a:r>
              <a:rPr lang="en-IN" sz="2000" dirty="0"/>
              <a:t>sent for recycling.</a:t>
            </a:r>
          </a:p>
          <a:p>
            <a:r>
              <a:rPr lang="en-IN" sz="2000" dirty="0"/>
              <a:t>This energy is then converted to electricity by rotating </a:t>
            </a:r>
          </a:p>
          <a:p>
            <a:r>
              <a:rPr lang="en-IN" sz="2000" dirty="0"/>
              <a:t>turbines.</a:t>
            </a:r>
          </a:p>
          <a:p>
            <a:r>
              <a:rPr lang="en-IN" sz="2000" dirty="0"/>
              <a:t>These turbines will rotate due to the steam produced.</a:t>
            </a:r>
          </a:p>
          <a:p>
            <a:endParaRPr lang="en-IN" dirty="0"/>
          </a:p>
        </p:txBody>
      </p:sp>
      <p:pic>
        <p:nvPicPr>
          <p:cNvPr id="3074" name="Picture 2" descr="Image result for trurbines">
            <a:extLst>
              <a:ext uri="{FF2B5EF4-FFF2-40B4-BE49-F238E27FC236}">
                <a16:creationId xmlns:a16="http://schemas.microsoft.com/office/drawing/2014/main" id="{17B20C68-1356-4E75-AE7D-599D809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94" y="2653925"/>
            <a:ext cx="3228266" cy="385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2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FCCC-D88E-4445-BD01-B98F3971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River Filtration system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F964C-0C92-4B0F-A232-6179B721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sz="2000" dirty="0"/>
              <a:t>The rivers will have basic chemical Filters at their last dam.</a:t>
            </a:r>
          </a:p>
          <a:p>
            <a:r>
              <a:rPr lang="en-IN" sz="2000" dirty="0"/>
              <a:t>Many Mini sites of Water channelers will be placed along the banks of the river.</a:t>
            </a:r>
          </a:p>
          <a:p>
            <a:r>
              <a:rPr lang="en-IN" sz="2000" dirty="0"/>
              <a:t>These will channel the water into filtration processes to have all the debris removed and have it safely </a:t>
            </a:r>
            <a:r>
              <a:rPr lang="en-IN" sz="2000" dirty="0" err="1"/>
              <a:t>rechanneled</a:t>
            </a:r>
            <a:r>
              <a:rPr lang="en-IN" sz="2000" dirty="0"/>
              <a:t> it back to the waters.</a:t>
            </a:r>
          </a:p>
          <a:p>
            <a:r>
              <a:rPr lang="en-IN" sz="2000" dirty="0"/>
              <a:t>These motors will get their electricity from the turbines earlier.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308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6D98-CE3A-487C-B2D6-2D1FF85F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2" y="381740"/>
            <a:ext cx="10752338" cy="621437"/>
          </a:xfrm>
        </p:spPr>
        <p:txBody>
          <a:bodyPr>
            <a:normAutofit fontScale="90000"/>
          </a:bodyPr>
          <a:lstStyle/>
          <a:p>
            <a:r>
              <a:rPr lang="en-IN" dirty="0"/>
              <a:t>The </a:t>
            </a:r>
            <a:r>
              <a:rPr lang="en-IN" dirty="0" err="1"/>
              <a:t>mindmap</a:t>
            </a:r>
            <a:r>
              <a:rPr lang="en-IN" dirty="0"/>
              <a:t> to the plans     The river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5BCB7-C893-4B22-9FD9-CB1235671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040" y="910553"/>
            <a:ext cx="6085669" cy="5696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B65293-CE2A-4826-A19B-182DBCBA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3439" y="1645852"/>
            <a:ext cx="5563587" cy="41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AD7E-7397-440A-B665-6CD74521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69EAD-BC79-434A-ADFE-3EDA0A644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Filtrations at earlier parts of the river wont be required.</a:t>
            </a:r>
          </a:p>
          <a:p>
            <a:r>
              <a:rPr lang="en-IN" sz="2800" dirty="0"/>
              <a:t>This is like a proper defence mechanism if seen properly…Because the shores where the rivers meet will have the filtration processes done.</a:t>
            </a:r>
          </a:p>
          <a:p>
            <a:r>
              <a:rPr lang="en-IN" sz="2800" dirty="0"/>
              <a:t>This plan focuses more on Making sure trash from rivers don’t meet the oceans.</a:t>
            </a:r>
          </a:p>
        </p:txBody>
      </p:sp>
    </p:spTree>
    <p:extLst>
      <p:ext uri="{BB962C8B-B14F-4D97-AF65-F5344CB8AC3E}">
        <p14:creationId xmlns:p14="http://schemas.microsoft.com/office/powerpoint/2010/main" val="46362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3F61-76B1-43E1-A969-A800E4B4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get the funds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00604-D669-46C1-88D5-6E7BC7A49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First off the permissions from certain state governments will be required.</a:t>
            </a:r>
          </a:p>
          <a:p>
            <a:r>
              <a:rPr lang="en-IN" sz="2800" dirty="0"/>
              <a:t>Organising Awareness events.</a:t>
            </a:r>
          </a:p>
          <a:p>
            <a:r>
              <a:rPr lang="en-IN" sz="2800" dirty="0"/>
              <a:t>Online donations trough a website</a:t>
            </a:r>
          </a:p>
          <a:p>
            <a:r>
              <a:rPr lang="en-IN" sz="2800" dirty="0"/>
              <a:t>Funding from International funding agencies.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7687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{EDD9524E-C77A-4561-AAE9-A12FA21912C7}tf78438558_win32</Template>
  <TotalTime>1414</TotalTime>
  <Words>393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Garamond</vt:lpstr>
      <vt:lpstr>SavonVTI</vt:lpstr>
      <vt:lpstr>Managing ocean pollution from rivers</vt:lpstr>
      <vt:lpstr>The Problem Statement</vt:lpstr>
      <vt:lpstr>Our Plans</vt:lpstr>
      <vt:lpstr>The Sewer system</vt:lpstr>
      <vt:lpstr>The Smelter plan</vt:lpstr>
      <vt:lpstr>The River Filtration system plan</vt:lpstr>
      <vt:lpstr>The mindmap to the plans     The river system</vt:lpstr>
      <vt:lpstr>The Benefits</vt:lpstr>
      <vt:lpstr>How to get the funds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Ashutosh Routray</dc:creator>
  <cp:lastModifiedBy>Ashutosh Routray</cp:lastModifiedBy>
  <cp:revision>8</cp:revision>
  <dcterms:created xsi:type="dcterms:W3CDTF">2021-02-14T14:55:52Z</dcterms:created>
  <dcterms:modified xsi:type="dcterms:W3CDTF">2021-02-15T14:30:07Z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